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58" r:id="rId3"/>
    <p:sldId id="349" r:id="rId4"/>
    <p:sldId id="35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CE1EF01-0F75-43B0-847D-3B0680264D80}">
          <p14:sldIdLst>
            <p14:sldId id="350"/>
            <p14:sldId id="358"/>
            <p14:sldId id="349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77924" autoAdjust="0"/>
  </p:normalViewPr>
  <p:slideViewPr>
    <p:cSldViewPr>
      <p:cViewPr varScale="1">
        <p:scale>
          <a:sx n="74" d="100"/>
          <a:sy n="74" d="100"/>
        </p:scale>
        <p:origin x="3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AC31-A4BC-4F30-8E57-E55E897F0F81}" type="datetimeFigureOut">
              <a:rPr lang="zh-CN" altLang="en-US" smtClean="0"/>
              <a:pPr/>
              <a:t>2015-12-14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A67D-0E0B-452A-BF8D-F802689A38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948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4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AC31-A4BC-4F30-8E57-E55E897F0F81}" type="datetimeFigureOut">
              <a:rPr lang="zh-CN" altLang="en-US" smtClean="0"/>
              <a:pPr/>
              <a:t>2015-12-14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A67D-0E0B-452A-BF8D-F802689A38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AC31-A4BC-4F30-8E57-E55E897F0F81}" type="datetimeFigureOut">
              <a:rPr lang="zh-CN" altLang="en-US" smtClean="0"/>
              <a:pPr/>
              <a:t>2015-12-14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A67D-0E0B-452A-BF8D-F802689A38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AC31-A4BC-4F30-8E57-E55E897F0F81}" type="datetimeFigureOut">
              <a:rPr lang="zh-CN" altLang="en-US" smtClean="0"/>
              <a:pPr/>
              <a:t>2015-12-14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A67D-0E0B-452A-BF8D-F802689A38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AC31-A4BC-4F30-8E57-E55E897F0F81}" type="datetimeFigureOut">
              <a:rPr lang="zh-CN" altLang="en-US" smtClean="0"/>
              <a:pPr/>
              <a:t>2015-12-14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A67D-0E0B-452A-BF8D-F802689A38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AC31-A4BC-4F30-8E57-E55E897F0F81}" type="datetimeFigureOut">
              <a:rPr lang="zh-CN" altLang="en-US" smtClean="0"/>
              <a:pPr/>
              <a:t>2015-12-14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A67D-0E0B-452A-BF8D-F802689A38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AC31-A4BC-4F30-8E57-E55E897F0F81}" type="datetimeFigureOut">
              <a:rPr lang="zh-CN" altLang="en-US" smtClean="0"/>
              <a:pPr/>
              <a:t>2015-12-14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A67D-0E0B-452A-BF8D-F802689A38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AC31-A4BC-4F30-8E57-E55E897F0F81}" type="datetimeFigureOut">
              <a:rPr lang="zh-CN" altLang="en-US" smtClean="0"/>
              <a:pPr/>
              <a:t>2015-12-14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A67D-0E0B-452A-BF8D-F802689A38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AC31-A4BC-4F30-8E57-E55E897F0F81}" type="datetimeFigureOut">
              <a:rPr lang="zh-CN" altLang="en-US" smtClean="0"/>
              <a:pPr/>
              <a:t>2015-12-14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A67D-0E0B-452A-BF8D-F802689A38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AC31-A4BC-4F30-8E57-E55E897F0F81}" type="datetimeFigureOut">
              <a:rPr lang="zh-CN" altLang="en-US" smtClean="0"/>
              <a:pPr/>
              <a:t>2015-12-14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A67D-0E0B-452A-BF8D-F802689A38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AC31-A4BC-4F30-8E57-E55E897F0F81}" type="datetimeFigureOut">
              <a:rPr lang="zh-CN" altLang="en-US" smtClean="0"/>
              <a:pPr/>
              <a:t>2015-12-14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A67D-0E0B-452A-BF8D-F802689A38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4AC31-A4BC-4F30-8E57-E55E897F0F81}" type="datetimeFigureOut">
              <a:rPr lang="zh-CN" altLang="en-US" smtClean="0"/>
              <a:pPr/>
              <a:t>2015-12-14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0A67D-0E0B-452A-BF8D-F802689A38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98"/>
          <a:stretch/>
        </p:blipFill>
        <p:spPr>
          <a:xfrm>
            <a:off x="0" y="1"/>
            <a:ext cx="9144000" cy="620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m114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27584" y="1177624"/>
            <a:ext cx="6560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通过各种手机浏览器（</a:t>
            </a:r>
            <a:r>
              <a:rPr lang="en-US" altLang="zh-CN" sz="2000" dirty="0" smtClean="0">
                <a:solidFill>
                  <a:schemeClr val="folHlink"/>
                </a:solidFill>
                <a:latin typeface="微软雅黑" pitchFamily="34" charset="-122"/>
                <a:ea typeface="微软雅黑" pitchFamily="34" charset="-122"/>
              </a:rPr>
              <a:t> UC</a:t>
            </a:r>
            <a:r>
              <a:rPr lang="zh-CN" altLang="en-US" sz="2000" dirty="0" smtClean="0">
                <a:solidFill>
                  <a:schemeClr val="folHlink"/>
                </a:solidFill>
                <a:latin typeface="微软雅黑" pitchFamily="34" charset="-122"/>
                <a:ea typeface="微软雅黑" pitchFamily="34" charset="-122"/>
              </a:rPr>
              <a:t>浏览器  Safari 等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）直接输入网址：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  <a:hlinkClick r:id="rId2"/>
              </a:rPr>
              <a:t>am114.cn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buFont typeface="Wingdings" pitchFamily="2" charset="2"/>
              <a:buChar char="u"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7584" y="400153"/>
            <a:ext cx="767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如何在手机桌面添加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广宣红娘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-am114.cn】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快捷件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83" y="2301678"/>
            <a:ext cx="2218911" cy="39447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77" y="2277844"/>
            <a:ext cx="2304256" cy="40964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23728" y="239216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输入</a:t>
            </a:r>
            <a:r>
              <a:rPr lang="en-US" altLang="zh-CN" dirty="0" smtClean="0">
                <a:solidFill>
                  <a:srgbClr val="FF0000"/>
                </a:solidFill>
              </a:rPr>
              <a:t>am114.cn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一、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安卓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手机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：点击“更多”选择“在主屏幕添加快捷方式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即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可添加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至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手机屏幕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，以后直接点击图标即可进入网站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/>
          </a:p>
        </p:txBody>
      </p:sp>
      <p:pic>
        <p:nvPicPr>
          <p:cNvPr id="1028" name="Picture 4" descr="C:\Users\Administrator\Desktop\467311165684755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52736"/>
            <a:ext cx="2632793" cy="468052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5050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268760"/>
            <a:ext cx="26479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下箭头 8"/>
          <p:cNvSpPr/>
          <p:nvPr/>
        </p:nvSpPr>
        <p:spPr>
          <a:xfrm rot="18736052">
            <a:off x="3530464" y="1472715"/>
            <a:ext cx="254409" cy="1968355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635896" y="5877272"/>
            <a:ext cx="2587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安卓手机界面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483768" y="1340768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427984" y="2780928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156176" y="1268760"/>
            <a:ext cx="7200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1291" y="500935"/>
            <a:ext cx="813690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二、苹果手机：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从浏览器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中点击中间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选项，选择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添加到主屏幕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”，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即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可添加至手机屏幕上，以后直接点击图标即可进入网站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99" y="1372334"/>
            <a:ext cx="2207373" cy="3924219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923928" y="4221088"/>
            <a:ext cx="43204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0" y="1385541"/>
            <a:ext cx="2088232" cy="3712412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6498212" y="3861048"/>
            <a:ext cx="612069" cy="576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1" y="1385541"/>
            <a:ext cx="2160240" cy="384042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31840" y="5548089"/>
            <a:ext cx="367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苹果手机界面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388264" y="4934321"/>
            <a:ext cx="34629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1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54868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三、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其他类型手机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：还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可以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点击“菜单”并“添加书签”保存网页，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下次打开浏览器，直接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书签即可进入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网站。</a:t>
            </a:r>
            <a:endParaRPr lang="zh-CN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5"/>
            <a:ext cx="3096344" cy="447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3240360" cy="44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2411760" y="5373216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403648" y="3140968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 rot="9472546">
            <a:off x="2174717" y="3567135"/>
            <a:ext cx="258062" cy="1850806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483768" y="5517232"/>
            <a:ext cx="6480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菜单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16016" y="1988840"/>
            <a:ext cx="122413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403648" y="335699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书签和历史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137</Words>
  <Application>Microsoft Office PowerPoint</Application>
  <PresentationFormat>全屏显示(4:3)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一、安卓手机：点击“更多”选择“在主屏幕添加快捷方式”即可添加至手机屏幕上，以后直接点击图标即可进入网站。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TOSHIBA</cp:lastModifiedBy>
  <cp:revision>355</cp:revision>
  <dcterms:created xsi:type="dcterms:W3CDTF">2014-05-06T01:31:12Z</dcterms:created>
  <dcterms:modified xsi:type="dcterms:W3CDTF">2015-12-14T02:34:00Z</dcterms:modified>
</cp:coreProperties>
</file>